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3197272" y="908274"/>
            <a:ext cx="27494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IL-6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200-031)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501857" y="5202542"/>
            <a:ext cx="4140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IL-6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E. coli.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650" y="1806575"/>
            <a:ext cx="1536700" cy="324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28</cp:revision>
  <dcterms:created xsi:type="dcterms:W3CDTF">2011-09-08T13:23:55Z</dcterms:created>
  <dcterms:modified xsi:type="dcterms:W3CDTF">2015-03-23T10:59:15Z</dcterms:modified>
</cp:coreProperties>
</file>